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755056d1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755056d1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7755056d1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7755056d1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755056d1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755056d1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755056d1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755056d1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755056d1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755056d1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755056d1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755056d1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755056d1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755056d1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755056d1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755056d1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Starters were categorized as 2, started more than 50%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Reserves were categorized as 1, played in more than 35%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Players who played less than 35% of games were excluded because their small sample size tended to skew the OBPM and DBPM statistics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Eg max OBPM included is 12.4, one player played 1 minute in the season and recorded an OBPM of 47.8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55056d1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55056d1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755056d1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755056d1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755056d1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755056d1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55056d1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755056d1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rgilermo/nba-players-stats#Seasons_Stats.csv" TargetMode="External"/><Relationship Id="rId4" Type="http://schemas.openxmlformats.org/officeDocument/2006/relationships/hyperlink" Target="https://www.kaggle.com/boonpalipatana/nba-season-records-from-every-yea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3541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Offensive and Defensive Value in NBA Playoff Qualification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4053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Analysis of Positional Value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3100" y="721150"/>
            <a:ext cx="721995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088" y="647700"/>
            <a:ext cx="6981825" cy="44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NBA teams prioritize offense or defense?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Is offensive or defense more valuable for team success?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What positions contribute most to offense and defense?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 data from 1982-2017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Offensive Box Plus Minus (OBPM), Defensive Box Plus Minus (DBPM), Offensive Win Shares (OWS), Defensive Win Shares (DWS)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Team record and playoff result from 1982-2017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Raw player data available here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Raw team data available here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7650" y="598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NBA teams prioritize offense or defense?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1209550" y="1924650"/>
            <a:ext cx="2192100" cy="20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 Roberson: career -1.53 OBPM, +1.85 DBPM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Jamal Crawford: career +1.26 OBPM, -2.49 DBPM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Who do you start?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525" y="1577225"/>
            <a:ext cx="4265825" cy="27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7"/>
          <p:cNvGrpSpPr/>
          <p:nvPr/>
        </p:nvGrpSpPr>
        <p:grpSpPr>
          <a:xfrm>
            <a:off x="857275" y="1541725"/>
            <a:ext cx="4381500" cy="2924175"/>
            <a:chOff x="2553025" y="1659200"/>
            <a:chExt cx="4381500" cy="2924175"/>
          </a:xfrm>
        </p:grpSpPr>
        <p:pic>
          <p:nvPicPr>
            <p:cNvPr id="112" name="Google Shape;11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53025" y="1659200"/>
              <a:ext cx="4381500" cy="2924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7"/>
            <p:cNvSpPr/>
            <p:nvPr/>
          </p:nvSpPr>
          <p:spPr>
            <a:xfrm>
              <a:off x="3198700" y="2052275"/>
              <a:ext cx="424800" cy="14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5352800" y="2008475"/>
            <a:ext cx="28665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Starters on average had an OBPM 2 points higher than reserves 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Starters on average had a </a:t>
            </a:r>
            <a:r>
              <a:rPr lang="en"/>
              <a:t>DBPM 0.6-0.7 points higher than reserves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08750" y="1328875"/>
            <a:ext cx="8326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offensive or defense more valuable for team success?</a:t>
            </a:r>
            <a:endParaRPr sz="2400"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452200" y="2094175"/>
            <a:ext cx="20334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2015 Minnesota Timberwolves starters vs reserves: +0.02 OBPM, +1.9 DBPM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50" y="2496600"/>
            <a:ext cx="2983950" cy="223796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3497150" y="4192650"/>
            <a:ext cx="20079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2017 Phoenix Suns starters vs reserves: +2.1 OBPM, -0.04 DBPM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6012" y="2496600"/>
            <a:ext cx="3356990" cy="223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803800" y="3517600"/>
            <a:ext cx="1227300" cy="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990000"/>
                </a:solidFill>
              </a:rPr>
              <a:t>WHO WINS?</a:t>
            </a:r>
            <a:endParaRPr b="1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OBPM/DBPM Difference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2155075"/>
            <a:ext cx="7688700" cy="20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 between the average difference of the players OBPM/DBPM and the team average OBPM/DBPM for starters and reserves respectively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Why?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 they prioritize playing offensive or defensive players more?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5748425" y="1713750"/>
            <a:ext cx="2817300" cy="30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Playoff teams had an OBPM difference 0.6-0.9 points higher than non-playoff teams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Playoff teams had a</a:t>
            </a:r>
            <a:r>
              <a:rPr lang="en"/>
              <a:t> DBPM difference 0.2-0.4 points higher than non-playoff teams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450" y="1498375"/>
            <a:ext cx="4772025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729450" y="1318650"/>
            <a:ext cx="817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What positions contribute most to offense and defense?</a:t>
            </a:r>
            <a:endParaRPr sz="2300"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3875" y="2028825"/>
            <a:ext cx="1831715" cy="27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250" y="1993000"/>
            <a:ext cx="2176250" cy="27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8288" y="2028825"/>
            <a:ext cx="2727424" cy="27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1379275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PG?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4209900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SF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6847638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